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7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49861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856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28352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84855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205685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198045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749437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456800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97609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91964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11811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14059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1685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02952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79302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759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98959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79A7D34-148A-47E2-AAEE-99C92EC07D08}" type="datetimeFigureOut">
              <a:rPr lang="en-IE" smtClean="0"/>
              <a:t>18/04/2023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7F8C-3215-4647-A896-7AE63DC4CBA4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250153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ED6D4-78FE-45AB-92DC-9167EA143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956345"/>
          </a:xfrm>
        </p:spPr>
        <p:txBody>
          <a:bodyPr/>
          <a:lstStyle/>
          <a:p>
            <a:r>
              <a:rPr lang="en-US" dirty="0"/>
              <a:t>SlayerMaker 2D</a:t>
            </a:r>
            <a:endParaRPr lang="en-IE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B2093E0C-7B34-4CDC-8D68-B7FB8E46284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6" r="5656"/>
          <a:stretch>
            <a:fillRect/>
          </a:stretch>
        </p:blipFill>
        <p:spPr>
          <a:xfrm>
            <a:off x="6096000" y="625475"/>
            <a:ext cx="4276725" cy="2803525"/>
          </a:xfrm>
          <a:prstGeom prst="roundRect">
            <a:avLst>
              <a:gd name="adj" fmla="val 0"/>
            </a:avLst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8A7345-B3E7-417F-B62A-BB8E9EF9D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66643"/>
            <a:ext cx="3932237" cy="4930629"/>
          </a:xfrm>
        </p:spPr>
        <p:txBody>
          <a:bodyPr/>
          <a:lstStyle/>
          <a:p>
            <a:r>
              <a:rPr lang="en-US" dirty="0"/>
              <a:t>My project is a no-code game editor built with C++ and the SFML graphics library. It enables people with no coding or programming experience to create 2D top-down “shootemups”. </a:t>
            </a:r>
          </a:p>
          <a:p>
            <a:r>
              <a:rPr lang="en-US" dirty="0"/>
              <a:t>With a variety of game modes, walls, enemies, items, power-ups, and objectives, players can customize their games </a:t>
            </a:r>
            <a:r>
              <a:rPr lang="en-US" b="1" dirty="0"/>
              <a:t>their</a:t>
            </a:r>
            <a:r>
              <a:rPr lang="en-US" dirty="0"/>
              <a:t> way. </a:t>
            </a:r>
          </a:p>
          <a:p>
            <a:r>
              <a:rPr lang="en-US" dirty="0"/>
              <a:t>Additionally, the project allows the players to play their game directly in the game editor and save their games for later.</a:t>
            </a:r>
          </a:p>
          <a:p>
            <a:endParaRPr lang="en-US" dirty="0"/>
          </a:p>
          <a:p>
            <a:r>
              <a:rPr lang="en-US" b="1" i="1" dirty="0"/>
              <a:t>My goal is to make game development more accessible to everyone.</a:t>
            </a:r>
          </a:p>
          <a:p>
            <a:endParaRPr lang="en-US" b="1" i="1" dirty="0"/>
          </a:p>
          <a:p>
            <a:r>
              <a:rPr lang="en-US" i="1" dirty="0"/>
              <a:t>-Seán Whelan</a:t>
            </a:r>
            <a:endParaRPr lang="en-IE" i="1" dirty="0"/>
          </a:p>
        </p:txBody>
      </p:sp>
      <p:pic>
        <p:nvPicPr>
          <p:cNvPr id="17" name="Picture Placeholder 11">
            <a:extLst>
              <a:ext uri="{FF2B5EF4-FFF2-40B4-BE49-F238E27FC236}">
                <a16:creationId xmlns:a16="http://schemas.microsoft.com/office/drawing/2014/main" id="{2D55DB23-3CF6-438A-9F74-A77D89877B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748098"/>
            <a:ext cx="4276725" cy="2484427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73856F5-1314-45DB-888E-2095B888EFA4}"/>
              </a:ext>
            </a:extLst>
          </p:cNvPr>
          <p:cNvCxnSpPr/>
          <p:nvPr/>
        </p:nvCxnSpPr>
        <p:spPr>
          <a:xfrm>
            <a:off x="5457039" y="306198"/>
            <a:ext cx="0" cy="61910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08488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</TotalTime>
  <Words>99</Words>
  <Application>Microsoft Office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Wingdings 3</vt:lpstr>
      <vt:lpstr>Ion</vt:lpstr>
      <vt:lpstr>SlayerMaker 2D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SlayerMaker 2D</dc:title>
  <dc:creator>(Student) - Sean Whelan</dc:creator>
  <cp:lastModifiedBy>(Student) - Sean Whelan</cp:lastModifiedBy>
  <cp:revision>2</cp:revision>
  <dcterms:created xsi:type="dcterms:W3CDTF">2023-04-18T13:06:38Z</dcterms:created>
  <dcterms:modified xsi:type="dcterms:W3CDTF">2023-04-18T13:16:23Z</dcterms:modified>
</cp:coreProperties>
</file>

<file path=docProps/thumbnail.jpeg>
</file>